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F80"/>
    <a:srgbClr val="FFFFFF"/>
    <a:srgbClr val="C3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4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Karaas" userId="6c878491-bc1e-4876-8bbf-8c27d37053cf" providerId="ADAL" clId="{11160A7C-4905-450B-B9D1-69A540D75624}"/>
    <pc:docChg chg="modSld">
      <pc:chgData name="Alexander Karaas" userId="6c878491-bc1e-4876-8bbf-8c27d37053cf" providerId="ADAL" clId="{11160A7C-4905-450B-B9D1-69A540D75624}" dt="2025-04-23T09:16:23.307" v="1" actId="555"/>
      <pc:docMkLst>
        <pc:docMk/>
      </pc:docMkLst>
      <pc:sldChg chg="modSp mod">
        <pc:chgData name="Alexander Karaas" userId="6c878491-bc1e-4876-8bbf-8c27d37053cf" providerId="ADAL" clId="{11160A7C-4905-450B-B9D1-69A540D75624}" dt="2025-04-23T09:16:23.307" v="1" actId="555"/>
        <pc:sldMkLst>
          <pc:docMk/>
          <pc:sldMk cId="1886204677" sldId="257"/>
        </pc:sldMkLst>
        <pc:spChg chg="mod">
          <ac:chgData name="Alexander Karaas" userId="6c878491-bc1e-4876-8bbf-8c27d37053cf" providerId="ADAL" clId="{11160A7C-4905-450B-B9D1-69A540D75624}" dt="2025-04-23T09:16:23.307" v="1" actId="555"/>
          <ac:spMkLst>
            <pc:docMk/>
            <pc:sldMk cId="1886204677" sldId="257"/>
            <ac:spMk id="2" creationId="{A1C2CB11-8045-8758-C2D8-8FB9816A79FF}"/>
          </ac:spMkLst>
        </pc:spChg>
        <pc:spChg chg="mod">
          <ac:chgData name="Alexander Karaas" userId="6c878491-bc1e-4876-8bbf-8c27d37053cf" providerId="ADAL" clId="{11160A7C-4905-450B-B9D1-69A540D75624}" dt="2025-04-23T09:16:23.307" v="1" actId="555"/>
          <ac:spMkLst>
            <pc:docMk/>
            <pc:sldMk cId="1886204677" sldId="257"/>
            <ac:spMk id="5" creationId="{D3468117-7624-52E4-ED3B-DB94C5EAE1B5}"/>
          </ac:spMkLst>
        </pc:spChg>
      </pc:sldChg>
      <pc:sldChg chg="modSp mod">
        <pc:chgData name="Alexander Karaas" userId="6c878491-bc1e-4876-8bbf-8c27d37053cf" providerId="ADAL" clId="{11160A7C-4905-450B-B9D1-69A540D75624}" dt="2025-04-23T09:16:18.747" v="0" actId="554"/>
        <pc:sldMkLst>
          <pc:docMk/>
          <pc:sldMk cId="3615508279" sldId="258"/>
        </pc:sldMkLst>
        <pc:spChg chg="mod">
          <ac:chgData name="Alexander Karaas" userId="6c878491-bc1e-4876-8bbf-8c27d37053cf" providerId="ADAL" clId="{11160A7C-4905-450B-B9D1-69A540D75624}" dt="2025-04-23T09:16:18.747" v="0" actId="554"/>
          <ac:spMkLst>
            <pc:docMk/>
            <pc:sldMk cId="3615508279" sldId="258"/>
            <ac:spMk id="4" creationId="{B8DD9FF3-F75B-61A4-D8A0-9145FD229A99}"/>
          </ac:spMkLst>
        </pc:spChg>
        <pc:spChg chg="mod">
          <ac:chgData name="Alexander Karaas" userId="6c878491-bc1e-4876-8bbf-8c27d37053cf" providerId="ADAL" clId="{11160A7C-4905-450B-B9D1-69A540D75624}" dt="2025-04-23T09:16:18.747" v="0" actId="554"/>
          <ac:spMkLst>
            <pc:docMk/>
            <pc:sldMk cId="3615508279" sldId="258"/>
            <ac:spMk id="6" creationId="{B813F734-8C10-39A6-E9C6-072B219042A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9D912-02FD-4CEB-9A2B-5F04E80C9015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6A6B5-D164-4610-ADF3-2436586A451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4823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D6A6B5-D164-4610-ADF3-2436586A4513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6604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C72BC7-4CCE-C61A-6A37-6A240D7C0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6B0003C-DDF5-2442-4169-DFEA04B460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A87B755-C338-C845-2448-6E42E43B1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60FDCF-ECF6-E68C-03B4-CF8BAF385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70F5573-F1C8-24CB-B739-294344BC6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5750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F56D3C-63D2-B565-88F1-2B1B49104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41CE941-129C-03C4-9D69-66D44552D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ABD29E5-A5AE-31FE-18E1-032C31B47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2D7678B-0EEA-8B9E-2721-D7C8316F8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51BC036-C1F3-0C5B-EFF8-4FBEA3C65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8657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EF44D0C-BB6F-7A2E-939E-6DDAF24C21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3743416-A779-AA76-1768-32CC545E3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ECB634A-26C8-D57A-19D2-321968EDC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900EF68-651F-E788-0961-741E2F35B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3A38377-6861-3436-039D-D35BAC1B9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8351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D3868F-6B3E-0CD3-6586-8D8744A3E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E612CDF-1E8D-178A-A10E-8D263FE75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BFB89C8-1484-F2DB-B2B9-B2D669FA4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4258402-E9F3-0B91-8E76-646E4D35D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2A3CB31-FFC6-5033-F56F-04A0BD87E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892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23FA02-DAB1-8A9C-E41A-1BC346863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7BEFF25-1E04-0FE5-A0B7-AF5049970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C5D82D5-71AA-10D0-D7DC-BBC516792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C28F52-9FFA-7AEA-E8A2-4CA53FB04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8BFA21-9061-6D57-EE51-EF20D4095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599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7608C3-B7E9-A53B-D0C7-3F6C41BD8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BC8386F-39F3-DEE4-B9A5-606227ECE1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4917B06-DF5A-9BE6-95D6-80F2B5ACA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CC595D0-14EF-CB98-B08E-B636B6EA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A05DD12-15D5-E07A-2E4E-D90F9D08F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6AF428A-DD6C-D78E-CC0A-AA26F263B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547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78E46F-884A-FF0D-B5E2-F44CEFBEE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C0189F5-3AA3-9876-02FF-D8862BE3F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D139328-B35F-AC36-D64D-92262210E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627AE14-3F52-7EA8-43B5-FC5EB10BA9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6016B60-1C6F-F734-568B-EFBB3041F7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3DB4FF9-4328-4D43-CE24-B0053E0F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2F0A11A-D783-002F-1499-B688C7D57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5DB3444-B52B-D066-FFA4-EB8757A16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2094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58FBFB-32AA-F7BF-A5D2-D3992A5C2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8604782-1B2D-AE61-FDD1-4DA15CB2C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7BA8557-9C1E-8C9E-43D0-45EB74AB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3772A02-F21E-2900-97DA-0EDB73B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0583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AE121BF-816C-C747-8FF4-F12A258AC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A47550C-53E4-06E8-BAC3-3BE153A43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6936AAF-7F23-6315-53D5-E05470765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765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3E3004-6DF0-4326-55CB-83AD978FC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DBEA23-E037-65AC-37B8-E7304EF15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51D811B-A835-8146-BC2B-906EF721C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DBBEC11-21FC-9581-F3D3-15CCA6580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E7C66CE-9B74-B046-AD24-A8B362A05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84BA2D0-BC18-FD69-7CD4-B8B30B9B2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0011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10AA01-9AAC-D595-79CB-76326C863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AF7688-9B3B-D49C-EBCF-F21A5CE703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CB18D30-DDBA-211A-A1AD-27B0C0EE1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6291F74-8FC4-FA9F-69AC-7F2FC3A24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EE8973D-7ADA-7264-D1DF-497F3EF98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5B30100-9275-4E0E-21AC-9D072D097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929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6E590CC-10AD-52C9-8534-731B52935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1E67F7C-8E0F-DB2C-8BA0-C352C5282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88D8854-871C-A27F-42FE-EE3A9A6457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FF3D7B-407B-440C-915F-8360CFA2EF21}" type="datetimeFigureOut">
              <a:rPr lang="da-DK" smtClean="0"/>
              <a:t>23-04-2025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B5C3B8C-A4B5-1BE3-4A43-926052D1C2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A138787-0AB9-3411-D903-CE5791A95F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A256DA-7645-41EF-B6FE-F1DF522272F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6271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F46A75C3-24B7-2842-A14B-2DECD8C20346}"/>
              </a:ext>
            </a:extLst>
          </p:cNvPr>
          <p:cNvCxnSpPr>
            <a:cxnSpLocks/>
          </p:cNvCxnSpPr>
          <p:nvPr/>
        </p:nvCxnSpPr>
        <p:spPr>
          <a:xfrm>
            <a:off x="1972733" y="3429000"/>
            <a:ext cx="10219267" cy="0"/>
          </a:xfrm>
          <a:prstGeom prst="line">
            <a:avLst/>
          </a:prstGeom>
          <a:ln w="38100">
            <a:solidFill>
              <a:srgbClr val="003F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kstfelt 22">
            <a:extLst>
              <a:ext uri="{FF2B5EF4-FFF2-40B4-BE49-F238E27FC236}">
                <a16:creationId xmlns:a16="http://schemas.microsoft.com/office/drawing/2014/main" id="{D2EE7913-2291-BEEE-A5C6-563E6173C251}"/>
              </a:ext>
            </a:extLst>
          </p:cNvPr>
          <p:cNvSpPr txBox="1"/>
          <p:nvPr/>
        </p:nvSpPr>
        <p:spPr>
          <a:xfrm>
            <a:off x="1825734" y="2412630"/>
            <a:ext cx="94966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0" dirty="0">
                <a:solidFill>
                  <a:srgbClr val="003F80"/>
                </a:solidFill>
                <a:latin typeface="Alright Sans LP Black" panose="02000000000000000000" pitchFamily="2" charset="0"/>
              </a:rPr>
              <a:t>Indsæt overskrift</a:t>
            </a:r>
          </a:p>
        </p:txBody>
      </p:sp>
    </p:spTree>
    <p:extLst>
      <p:ext uri="{BB962C8B-B14F-4D97-AF65-F5344CB8AC3E}">
        <p14:creationId xmlns:p14="http://schemas.microsoft.com/office/powerpoint/2010/main" val="3903326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C5DCDD-5BBC-28D0-54CB-4ACE4B76D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B8DD9FF3-F75B-61A4-D8A0-9145FD229A99}"/>
              </a:ext>
            </a:extLst>
          </p:cNvPr>
          <p:cNvSpPr txBox="1"/>
          <p:nvPr/>
        </p:nvSpPr>
        <p:spPr>
          <a:xfrm>
            <a:off x="565399" y="4349322"/>
            <a:ext cx="3670300" cy="1241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solidFill>
                  <a:srgbClr val="003F80"/>
                </a:solidFill>
                <a:latin typeface="Alright Sans LT Regular" panose="00000400000000000000" pitchFamily="2" charset="0"/>
              </a:rPr>
              <a:t>L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orem ipsum dolor sit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amet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, consectetur adipiscing elit,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sed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do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eiusmod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tempor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incididunt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ut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labore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et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dolore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magna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aliqua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. </a:t>
            </a:r>
            <a:endParaRPr lang="da-DK" dirty="0">
              <a:solidFill>
                <a:srgbClr val="003F80"/>
              </a:solidFill>
              <a:latin typeface="Alright Sans LT Regular" panose="00000400000000000000" pitchFamily="2" charset="0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04450750-E0AE-1FB0-4B1E-157D24408401}"/>
              </a:ext>
            </a:extLst>
          </p:cNvPr>
          <p:cNvSpPr txBox="1"/>
          <p:nvPr/>
        </p:nvSpPr>
        <p:spPr>
          <a:xfrm>
            <a:off x="4260850" y="1266993"/>
            <a:ext cx="3670300" cy="1241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solidFill>
                  <a:srgbClr val="003F80"/>
                </a:solidFill>
                <a:latin typeface="Alright Sans LT Regular" panose="00000400000000000000" pitchFamily="2" charset="0"/>
              </a:rPr>
              <a:t>L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orem ipsum dolor sit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amet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, consectetur adipiscing elit,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sed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do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eiusmod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tempor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incididunt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ut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labore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et dolor.</a:t>
            </a:r>
            <a:endParaRPr lang="da-DK" dirty="0">
              <a:solidFill>
                <a:srgbClr val="003F80"/>
              </a:solidFill>
              <a:latin typeface="Alright Sans LT Regular" panose="00000400000000000000" pitchFamily="2" charset="0"/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B813F734-8C10-39A6-E9C6-072B219042A3}"/>
              </a:ext>
            </a:extLst>
          </p:cNvPr>
          <p:cNvSpPr txBox="1"/>
          <p:nvPr/>
        </p:nvSpPr>
        <p:spPr>
          <a:xfrm>
            <a:off x="7956303" y="4349322"/>
            <a:ext cx="367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solidFill>
                  <a:srgbClr val="003F80"/>
                </a:solidFill>
                <a:latin typeface="Alright Sans LT Regular" panose="00000400000000000000" pitchFamily="2" charset="0"/>
              </a:rPr>
              <a:t>L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orem ipsum dolor sit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amet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, consectetur adipiscing elit.</a:t>
            </a:r>
            <a:endParaRPr lang="da-DK" dirty="0">
              <a:solidFill>
                <a:srgbClr val="003F80"/>
              </a:solidFill>
              <a:latin typeface="Alright Sans LT Regular" panose="00000400000000000000" pitchFamily="2" charset="0"/>
            </a:endParaRP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7D27B05E-A53A-8876-906A-9B64B979F939}"/>
              </a:ext>
            </a:extLst>
          </p:cNvPr>
          <p:cNvCxnSpPr>
            <a:cxnSpLocks/>
          </p:cNvCxnSpPr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38100">
            <a:solidFill>
              <a:srgbClr val="003F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BEE7D3C3-4867-37BA-9949-09FAC995F81E}"/>
              </a:ext>
            </a:extLst>
          </p:cNvPr>
          <p:cNvSpPr/>
          <p:nvPr/>
        </p:nvSpPr>
        <p:spPr>
          <a:xfrm>
            <a:off x="1788204" y="2816655"/>
            <a:ext cx="1224691" cy="1224691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3F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000" dirty="0">
                <a:solidFill>
                  <a:srgbClr val="003F80"/>
                </a:solidFill>
                <a:latin typeface="Alright Sans LP Black" panose="02000000000000000000" pitchFamily="2" charset="0"/>
              </a:rPr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F1C75826-8E97-A979-6573-960C8B0A0C9E}"/>
              </a:ext>
            </a:extLst>
          </p:cNvPr>
          <p:cNvSpPr/>
          <p:nvPr/>
        </p:nvSpPr>
        <p:spPr>
          <a:xfrm>
            <a:off x="5483655" y="2816655"/>
            <a:ext cx="1224691" cy="1224691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3F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000" dirty="0">
                <a:solidFill>
                  <a:srgbClr val="003F80"/>
                </a:solidFill>
                <a:latin typeface="Alright Sans LP Black" panose="02000000000000000000" pitchFamily="2" charset="0"/>
              </a:rPr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AEE01301-31A2-64ED-401A-799A1C1D3549}"/>
              </a:ext>
            </a:extLst>
          </p:cNvPr>
          <p:cNvSpPr/>
          <p:nvPr/>
        </p:nvSpPr>
        <p:spPr>
          <a:xfrm>
            <a:off x="9179106" y="2816655"/>
            <a:ext cx="1224691" cy="1224691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3F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000" dirty="0">
                <a:solidFill>
                  <a:srgbClr val="003F80"/>
                </a:solidFill>
                <a:latin typeface="Alright Sans LP Black" panose="02000000000000000000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1550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/>
      </p:transition>
    </mc:Choice>
    <mc:Fallback xmlns="">
      <p:transition spd="slow">
        <p:push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E2DF2-F23A-1096-2FFC-73DA806C5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felt 3">
            <a:extLst>
              <a:ext uri="{FF2B5EF4-FFF2-40B4-BE49-F238E27FC236}">
                <a16:creationId xmlns:a16="http://schemas.microsoft.com/office/drawing/2014/main" id="{6140D8BA-5F39-48DF-956D-B6F4576A18B2}"/>
              </a:ext>
            </a:extLst>
          </p:cNvPr>
          <p:cNvSpPr txBox="1"/>
          <p:nvPr/>
        </p:nvSpPr>
        <p:spPr>
          <a:xfrm>
            <a:off x="4413250" y="4349322"/>
            <a:ext cx="3670300" cy="1241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solidFill>
                  <a:srgbClr val="003F80"/>
                </a:solidFill>
                <a:latin typeface="Alright Sans LT Regular" panose="00000400000000000000" pitchFamily="2" charset="0"/>
              </a:rPr>
              <a:t>L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orem ipsum dolor sit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amet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, consectetur adipiscing elit,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sed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do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eiusmod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tempor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incididunt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ut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labore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et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dolore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magna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aliqua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. </a:t>
            </a:r>
            <a:endParaRPr lang="da-DK" dirty="0">
              <a:solidFill>
                <a:srgbClr val="003F80"/>
              </a:solidFill>
              <a:latin typeface="Alright Sans LT Regular" panose="00000400000000000000" pitchFamily="2" charset="0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D3468117-7624-52E4-ED3B-DB94C5EAE1B5}"/>
              </a:ext>
            </a:extLst>
          </p:cNvPr>
          <p:cNvSpPr txBox="1"/>
          <p:nvPr/>
        </p:nvSpPr>
        <p:spPr>
          <a:xfrm>
            <a:off x="565399" y="1419393"/>
            <a:ext cx="3670300" cy="1241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solidFill>
                  <a:srgbClr val="003F80"/>
                </a:solidFill>
                <a:latin typeface="Alright Sans LT Regular" panose="00000400000000000000" pitchFamily="2" charset="0"/>
              </a:rPr>
              <a:t>L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orem ipsum dolor sit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amet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, consectetur adipiscing elit,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sed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do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eiusmod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tempor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incididunt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ut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labore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et dolor.</a:t>
            </a:r>
            <a:endParaRPr lang="da-DK" dirty="0">
              <a:solidFill>
                <a:srgbClr val="003F80"/>
              </a:solidFill>
              <a:latin typeface="Alright Sans LT Regular" panose="00000400000000000000" pitchFamily="2" charset="0"/>
            </a:endParaRP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8B706C4F-74BC-0E58-9864-0DB129DA47D6}"/>
              </a:ext>
            </a:extLst>
          </p:cNvPr>
          <p:cNvCxnSpPr>
            <a:cxnSpLocks/>
          </p:cNvCxnSpPr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38100">
            <a:solidFill>
              <a:srgbClr val="003F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A3ACE7C6-DD67-4499-7BA4-53D6782A5EE3}"/>
              </a:ext>
            </a:extLst>
          </p:cNvPr>
          <p:cNvSpPr/>
          <p:nvPr/>
        </p:nvSpPr>
        <p:spPr>
          <a:xfrm>
            <a:off x="1788204" y="2816655"/>
            <a:ext cx="1224691" cy="1224691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3F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000" dirty="0">
                <a:solidFill>
                  <a:srgbClr val="003F80"/>
                </a:solidFill>
                <a:latin typeface="Alright Sans LP Black" panose="02000000000000000000" pitchFamily="2" charset="0"/>
              </a:rPr>
              <a:t>4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EB0A5D2C-5C00-464A-E05D-F65538773513}"/>
              </a:ext>
            </a:extLst>
          </p:cNvPr>
          <p:cNvSpPr/>
          <p:nvPr/>
        </p:nvSpPr>
        <p:spPr>
          <a:xfrm>
            <a:off x="5483655" y="2816655"/>
            <a:ext cx="1224691" cy="1224691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3F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000" dirty="0">
                <a:solidFill>
                  <a:srgbClr val="003F80"/>
                </a:solidFill>
                <a:latin typeface="Alright Sans LP Black" panose="02000000000000000000" pitchFamily="2" charset="0"/>
              </a:rPr>
              <a:t>5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AFF7C0DC-B1A2-1E67-AB94-FB7B51B62777}"/>
              </a:ext>
            </a:extLst>
          </p:cNvPr>
          <p:cNvSpPr/>
          <p:nvPr/>
        </p:nvSpPr>
        <p:spPr>
          <a:xfrm>
            <a:off x="9179106" y="2816655"/>
            <a:ext cx="1224691" cy="1224691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3F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000" dirty="0">
                <a:solidFill>
                  <a:srgbClr val="003F80"/>
                </a:solidFill>
                <a:latin typeface="Alright Sans LP Black" panose="02000000000000000000" pitchFamily="2" charset="0"/>
              </a:rPr>
              <a:t>6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A1C2CB11-8045-8758-C2D8-8FB9816A79FF}"/>
              </a:ext>
            </a:extLst>
          </p:cNvPr>
          <p:cNvSpPr txBox="1"/>
          <p:nvPr/>
        </p:nvSpPr>
        <p:spPr>
          <a:xfrm>
            <a:off x="7956303" y="1419393"/>
            <a:ext cx="3670300" cy="1241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solidFill>
                  <a:srgbClr val="003F80"/>
                </a:solidFill>
                <a:latin typeface="Alright Sans LT Regular" panose="00000400000000000000" pitchFamily="2" charset="0"/>
              </a:rPr>
              <a:t>L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orem ipsum dolor sit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amet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, consectetur adipiscing elit,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sed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do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eiusmod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tempor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incididunt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ut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labore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et dolor.</a:t>
            </a:r>
            <a:endParaRPr lang="da-DK" dirty="0">
              <a:solidFill>
                <a:srgbClr val="003F80"/>
              </a:solidFill>
              <a:latin typeface="Alright Sans LT Regular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204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/>
      </p:transition>
    </mc:Choice>
    <mc:Fallback xmlns="">
      <p:transition spd="slow">
        <p:push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9D8EB-9D4A-69BE-2822-5716ED499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172ACD6A-A0C7-3241-88AD-C0C3509A7014}"/>
              </a:ext>
            </a:extLst>
          </p:cNvPr>
          <p:cNvCxnSpPr>
            <a:cxnSpLocks/>
          </p:cNvCxnSpPr>
          <p:nvPr/>
        </p:nvCxnSpPr>
        <p:spPr>
          <a:xfrm>
            <a:off x="0" y="3429000"/>
            <a:ext cx="6582335" cy="0"/>
          </a:xfrm>
          <a:prstGeom prst="line">
            <a:avLst/>
          </a:prstGeom>
          <a:ln w="38100">
            <a:solidFill>
              <a:srgbClr val="003F8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EC86044F-CD77-7D89-E1C6-83614ED7CB34}"/>
              </a:ext>
            </a:extLst>
          </p:cNvPr>
          <p:cNvSpPr/>
          <p:nvPr/>
        </p:nvSpPr>
        <p:spPr>
          <a:xfrm>
            <a:off x="1788204" y="2816655"/>
            <a:ext cx="1224691" cy="1224691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3F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000" dirty="0">
                <a:solidFill>
                  <a:srgbClr val="003F80"/>
                </a:solidFill>
                <a:latin typeface="Alright Sans LP Black" panose="02000000000000000000" pitchFamily="2" charset="0"/>
              </a:rPr>
              <a:t>7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3FAED18B-38E1-5C7C-B8A9-ED422B98A212}"/>
              </a:ext>
            </a:extLst>
          </p:cNvPr>
          <p:cNvSpPr/>
          <p:nvPr/>
        </p:nvSpPr>
        <p:spPr>
          <a:xfrm>
            <a:off x="5483655" y="2816655"/>
            <a:ext cx="1224691" cy="1224691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3F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6000" dirty="0">
                <a:solidFill>
                  <a:srgbClr val="003F80"/>
                </a:solidFill>
                <a:latin typeface="Alright Sans LP Black" panose="02000000000000000000" pitchFamily="2" charset="0"/>
              </a:rPr>
              <a:t>8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C9D99FE-C799-3999-9F88-EF2D552499AE}"/>
              </a:ext>
            </a:extLst>
          </p:cNvPr>
          <p:cNvSpPr txBox="1"/>
          <p:nvPr/>
        </p:nvSpPr>
        <p:spPr>
          <a:xfrm>
            <a:off x="565399" y="4349322"/>
            <a:ext cx="3670300" cy="1241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solidFill>
                  <a:srgbClr val="003F80"/>
                </a:solidFill>
                <a:latin typeface="Alright Sans LT Regular" panose="00000400000000000000" pitchFamily="2" charset="0"/>
              </a:rPr>
              <a:t>L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orem ipsum dolor sit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amet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, consectetur adipiscing elit,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sed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do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eiusmod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tempor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incididunt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ut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labore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et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dolore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magna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aliqua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. </a:t>
            </a:r>
            <a:endParaRPr lang="da-DK" dirty="0">
              <a:solidFill>
                <a:srgbClr val="003F80"/>
              </a:solidFill>
              <a:latin typeface="Alright Sans LT Regular" panose="00000400000000000000" pitchFamily="2" charset="0"/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4F5EDCCC-E9DA-EDB0-6906-F2312C665469}"/>
              </a:ext>
            </a:extLst>
          </p:cNvPr>
          <p:cNvSpPr txBox="1"/>
          <p:nvPr/>
        </p:nvSpPr>
        <p:spPr>
          <a:xfrm>
            <a:off x="4260850" y="1266993"/>
            <a:ext cx="3670300" cy="1241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dirty="0">
                <a:solidFill>
                  <a:srgbClr val="003F80"/>
                </a:solidFill>
                <a:latin typeface="Alright Sans LT Regular" panose="00000400000000000000" pitchFamily="2" charset="0"/>
              </a:rPr>
              <a:t>L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orem ipsum dolor sit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amet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, consectetur adipiscing elit,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sed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do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eiusmod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tempor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incididunt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ut </a:t>
            </a:r>
            <a:r>
              <a:rPr lang="da-DK" b="0" i="0" dirty="0" err="1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labore</a:t>
            </a:r>
            <a:r>
              <a:rPr lang="da-DK" b="0" i="0" dirty="0">
                <a:solidFill>
                  <a:srgbClr val="003F80"/>
                </a:solidFill>
                <a:effectLst/>
                <a:latin typeface="Alright Sans LT Regular" panose="00000400000000000000" pitchFamily="2" charset="0"/>
              </a:rPr>
              <a:t> et dolor.</a:t>
            </a:r>
            <a:endParaRPr lang="da-DK" dirty="0">
              <a:solidFill>
                <a:srgbClr val="003F80"/>
              </a:solidFill>
              <a:latin typeface="Alright Sans LT Regular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5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/>
      </p:transition>
    </mc:Choice>
    <mc:Fallback xmlns="">
      <p:transition spd="slow">
        <p:push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2667</TotalTime>
  <Words>167</Words>
  <Application>Microsoft Office PowerPoint</Application>
  <PresentationFormat>Widescreen</PresentationFormat>
  <Paragraphs>18</Paragraphs>
  <Slides>4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10" baseType="lpstr">
      <vt:lpstr>Alright Sans LP Black</vt:lpstr>
      <vt:lpstr>Alright Sans LT Regular</vt:lpstr>
      <vt:lpstr>Aptos</vt:lpstr>
      <vt:lpstr>Aptos Display</vt:lpstr>
      <vt:lpstr>Arial</vt:lpstr>
      <vt:lpstr>Office-tema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 Karaas</dc:creator>
  <cp:lastModifiedBy>Alexander Karaas</cp:lastModifiedBy>
  <cp:revision>3</cp:revision>
  <dcterms:created xsi:type="dcterms:W3CDTF">2025-01-19T20:19:45Z</dcterms:created>
  <dcterms:modified xsi:type="dcterms:W3CDTF">2025-04-23T09:16:25Z</dcterms:modified>
</cp:coreProperties>
</file>